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8BF6A-ACF0-4540-BEB6-1F0FBFBC8882}" type="datetimeFigureOut">
              <a:rPr lang="ko-KR" altLang="en-US" smtClean="0"/>
              <a:t>2020-01-13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F8944-E253-4197-AE18-19836231AA3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66" y="14003"/>
            <a:ext cx="957547" cy="9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00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46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148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43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2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2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26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8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977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52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8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24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7204E-7F08-4E29-9AD7-30376CF9346F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16C74-8215-4934-BA2C-B7B6DAA6C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55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시장 진입 전략 초기단계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3431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/>
              <a:t>1.</a:t>
            </a:r>
            <a:r>
              <a:rPr lang="ko-KR" altLang="en-US" dirty="0" smtClean="0"/>
              <a:t>여행 콘테스트 실시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잘 </a:t>
            </a:r>
            <a:r>
              <a:rPr lang="ko-KR" altLang="en-US" dirty="0" err="1" smtClean="0"/>
              <a:t>나온사진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망한 사진</a:t>
            </a:r>
            <a:r>
              <a:rPr lang="en-US" altLang="ko-KR" dirty="0" smtClean="0"/>
              <a:t>,</a:t>
            </a:r>
            <a:r>
              <a:rPr lang="ko-KR" altLang="en-US" dirty="0" smtClean="0"/>
              <a:t>해외 희귀 </a:t>
            </a:r>
            <a:r>
              <a:rPr lang="ko-KR" altLang="en-US" dirty="0" err="1" smtClean="0"/>
              <a:t>명소등</a:t>
            </a:r>
            <a:r>
              <a:rPr lang="en-US" altLang="ko-KR" dirty="0" smtClean="0"/>
              <a:t>) </a:t>
            </a:r>
          </a:p>
          <a:p>
            <a:pPr algn="l"/>
            <a:r>
              <a:rPr lang="en-US" altLang="ko-KR" dirty="0" smtClean="0"/>
              <a:t>2.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계정 관리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봇</a:t>
            </a:r>
            <a:r>
              <a:rPr lang="en-US" altLang="ko-KR" dirty="0" smtClean="0"/>
              <a:t>&amp;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시 </a:t>
            </a:r>
            <a:r>
              <a:rPr lang="ko-KR" altLang="en-US" dirty="0" err="1" smtClean="0"/>
              <a:t>기프티콘</a:t>
            </a:r>
            <a:r>
              <a:rPr lang="ko-KR" altLang="en-US" dirty="0" smtClean="0"/>
              <a:t> 증정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 algn="l"/>
            <a:r>
              <a:rPr lang="en-US" altLang="ko-KR" dirty="0" smtClean="0"/>
              <a:t>3. </a:t>
            </a:r>
            <a:r>
              <a:rPr lang="ko-KR" altLang="en-US" dirty="0" smtClean="0"/>
              <a:t>귀국하는 사람에게 </a:t>
            </a:r>
            <a:r>
              <a:rPr lang="ko-KR" altLang="en-US" dirty="0" err="1" smtClean="0"/>
              <a:t>전단지</a:t>
            </a:r>
            <a:r>
              <a:rPr lang="ko-KR" altLang="en-US" dirty="0" smtClean="0"/>
              <a:t> 배부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전단지</a:t>
            </a:r>
            <a:r>
              <a:rPr lang="ko-KR" altLang="en-US" dirty="0" smtClean="0"/>
              <a:t> 이미지 만들기</a:t>
            </a:r>
            <a:r>
              <a:rPr lang="en-US" altLang="ko-KR" dirty="0" smtClean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45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2701" y="25279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시장 진입 전략 초기 단계</a:t>
            </a:r>
            <a:r>
              <a:rPr lang="en-US" altLang="ko-KR" sz="3400" dirty="0" smtClean="0"/>
              <a:t>(1/3)</a:t>
            </a:r>
            <a:r>
              <a:rPr lang="ko-KR" altLang="en-US" sz="3400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sz="3000" dirty="0" smtClean="0"/>
              <a:t>여행 콘테스트 개최 </a:t>
            </a:r>
            <a:endParaRPr lang="ko-KR" altLang="en-US" sz="30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25612" y="2040937"/>
            <a:ext cx="11043868" cy="4153817"/>
            <a:chOff x="533188" y="1578358"/>
            <a:chExt cx="11043868" cy="4153817"/>
          </a:xfrm>
        </p:grpSpPr>
        <p:pic>
          <p:nvPicPr>
            <p:cNvPr id="4" name="그림 3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1864" y="1578358"/>
              <a:ext cx="3357706" cy="18460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4261819" y="3620717"/>
              <a:ext cx="3668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“</a:t>
              </a:r>
              <a:r>
                <a:rPr lang="ko-KR" altLang="en-US" dirty="0" smtClean="0"/>
                <a:t>여행사진 공모전</a:t>
              </a:r>
              <a:r>
                <a:rPr lang="en-US" altLang="ko-KR" dirty="0" smtClean="0"/>
                <a:t>“ </a:t>
              </a:r>
              <a:r>
                <a:rPr lang="ko-KR" altLang="en-US" dirty="0" smtClean="0"/>
                <a:t>실시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3188" y="4947345"/>
              <a:ext cx="2754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WHAT IS</a:t>
              </a:r>
            </a:p>
            <a:p>
              <a:pPr algn="ctr"/>
              <a:r>
                <a:rPr lang="en-US" altLang="ko-KR" dirty="0" smtClean="0"/>
                <a:t>POCKET MONI?</a:t>
              </a:r>
              <a:endParaRPr lang="ko-KR" altLang="en-US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817" y="3532076"/>
              <a:ext cx="1430767" cy="143076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855" y="2953968"/>
              <a:ext cx="1828379" cy="207216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904" y="3000266"/>
              <a:ext cx="848310" cy="848310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/>
            <p:nvPr/>
          </p:nvCxnSpPr>
          <p:spPr>
            <a:xfrm flipV="1">
              <a:off x="3087448" y="3636215"/>
              <a:ext cx="1015157" cy="61273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901748" y="5085844"/>
              <a:ext cx="2495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사용자들의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관심 상승</a:t>
              </a:r>
              <a:endParaRPr lang="ko-KR" altLang="en-US" dirty="0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 flipV="1">
              <a:off x="7996005" y="3776016"/>
              <a:ext cx="1015157" cy="61273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5523" y="3130448"/>
              <a:ext cx="1011533" cy="1011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873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62701" y="25279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시장 진입 전략 초기 단계</a:t>
            </a:r>
            <a:r>
              <a:rPr lang="en-US" altLang="ko-KR" sz="3400" dirty="0" smtClean="0"/>
              <a:t>(2/3)</a:t>
            </a:r>
            <a:r>
              <a:rPr lang="ko-KR" altLang="en-US" sz="3400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sz="3000" dirty="0" err="1" smtClean="0"/>
              <a:t>인스타그램</a:t>
            </a:r>
            <a:r>
              <a:rPr lang="ko-KR" altLang="en-US" sz="3000" dirty="0" smtClean="0"/>
              <a:t> 홍보 계정 사용 </a:t>
            </a:r>
            <a:endParaRPr lang="ko-KR" altLang="en-US" sz="30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07949" y="1450434"/>
            <a:ext cx="5515510" cy="5265867"/>
            <a:chOff x="4499859" y="915576"/>
            <a:chExt cx="5550945" cy="555094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3889" y="1714164"/>
              <a:ext cx="2222883" cy="395376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859" y="915576"/>
              <a:ext cx="5550945" cy="555094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6100595" y="3714036"/>
            <a:ext cx="423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err="1" smtClean="0"/>
              <a:t>인스타그램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좋아요 봇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이용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508" y="2327951"/>
            <a:ext cx="2251398" cy="1265286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5983920" y="4627466"/>
            <a:ext cx="4503959" cy="1749471"/>
            <a:chOff x="6576418" y="4725421"/>
            <a:chExt cx="4503959" cy="174947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418" y="4725421"/>
              <a:ext cx="1184997" cy="1184997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6139" y="4725421"/>
              <a:ext cx="1153931" cy="1153931"/>
            </a:xfrm>
            <a:prstGeom prst="rect">
              <a:avLst/>
            </a:prstGeom>
          </p:spPr>
        </p:pic>
        <p:cxnSp>
          <p:nvCxnSpPr>
            <p:cNvPr id="28" name="직선 화살표 연결선 27"/>
            <p:cNvCxnSpPr/>
            <p:nvPr/>
          </p:nvCxnSpPr>
          <p:spPr>
            <a:xfrm flipH="1">
              <a:off x="7901989" y="5302386"/>
              <a:ext cx="136034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849459" y="6105560"/>
              <a:ext cx="4230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2. </a:t>
              </a:r>
              <a:r>
                <a:rPr lang="ko-KR" altLang="en-US" dirty="0" err="1" smtClean="0"/>
                <a:t>팔로워</a:t>
              </a:r>
              <a:r>
                <a:rPr lang="ko-KR" altLang="en-US" dirty="0" smtClean="0"/>
                <a:t> 추첨 후 </a:t>
              </a:r>
              <a:r>
                <a:rPr lang="ko-KR" altLang="en-US" dirty="0" err="1" smtClean="0"/>
                <a:t>기프티콘</a:t>
              </a:r>
              <a:r>
                <a:rPr lang="ko-KR" altLang="en-US" dirty="0" smtClean="0"/>
                <a:t> 증정</a:t>
              </a:r>
              <a:endParaRPr lang="ko-KR" altLang="en-US" dirty="0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16" y="2344238"/>
            <a:ext cx="1146798" cy="114679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06" y="2208554"/>
            <a:ext cx="849216" cy="513941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 flipV="1">
            <a:off x="7340314" y="2932908"/>
            <a:ext cx="1277793" cy="15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93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262701" y="25279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시장 진입 전략 초기 단계</a:t>
            </a:r>
            <a:r>
              <a:rPr lang="en-US" altLang="ko-KR" sz="3400" dirty="0" smtClean="0"/>
              <a:t>(3/3)</a:t>
            </a:r>
            <a:r>
              <a:rPr lang="ko-KR" altLang="en-US" sz="3400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sz="3000" dirty="0" smtClean="0"/>
              <a:t>홍보 </a:t>
            </a:r>
            <a:r>
              <a:rPr lang="ko-KR" altLang="en-US" sz="3000" dirty="0" err="1" smtClean="0"/>
              <a:t>전단지</a:t>
            </a:r>
            <a:r>
              <a:rPr lang="ko-KR" altLang="en-US" sz="3000" dirty="0" smtClean="0"/>
              <a:t> 배부 </a:t>
            </a:r>
            <a:r>
              <a:rPr lang="en-US" altLang="ko-KR" sz="2500" dirty="0" smtClean="0"/>
              <a:t>for </a:t>
            </a:r>
            <a:r>
              <a:rPr lang="ko-KR" altLang="en-US" sz="2500" dirty="0" smtClean="0"/>
              <a:t>귀국자 </a:t>
            </a:r>
            <a:endParaRPr lang="ko-KR" altLang="en-US" sz="25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200" y="1720893"/>
            <a:ext cx="3351493" cy="474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76" y="1760983"/>
            <a:ext cx="2257108" cy="1636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33535" y="4939087"/>
            <a:ext cx="236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공항에 귀국하는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사람들 상대로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홍보 </a:t>
            </a:r>
            <a:r>
              <a:rPr lang="ko-KR" altLang="en-US" dirty="0" err="1" smtClean="0"/>
              <a:t>전단지</a:t>
            </a:r>
            <a:r>
              <a:rPr lang="ko-KR" altLang="en-US" dirty="0" smtClean="0"/>
              <a:t> 배부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85" y="3397158"/>
            <a:ext cx="1396982" cy="139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100</Words>
  <Application>Microsoft Office PowerPoint</Application>
  <PresentationFormat>와이드스크린</PresentationFormat>
  <Paragraphs>17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 시장 진입 전략 초기단계</vt:lpstr>
      <vt:lpstr>시장 진입 전략 초기 단계(1/3)   여행 콘테스트 개최 </vt:lpstr>
      <vt:lpstr>시장 진입 전략 초기 단계(2/3)   인스타그램 홍보 계정 사용 </vt:lpstr>
      <vt:lpstr>시장 진입 전략 초기 단계(3/3)   홍보 전단지 배부 for 귀국자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마케팅 (미끼기능)</dc:title>
  <dc:creator>COM</dc:creator>
  <cp:lastModifiedBy>COM</cp:lastModifiedBy>
  <cp:revision>29</cp:revision>
  <dcterms:created xsi:type="dcterms:W3CDTF">2020-01-13T04:18:52Z</dcterms:created>
  <dcterms:modified xsi:type="dcterms:W3CDTF">2020-01-13T07:25:05Z</dcterms:modified>
</cp:coreProperties>
</file>